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0" roundtripDataSignature="AMtx7mjp+MXEdsaLG+yP4YVDntGOiz4N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Header – 44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Subhead – 36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Header – 44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Subhead – 36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Header – 44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Subhead – 36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A">
  <p:cSld name="Cover A">
    <p:bg>
      <p:bgPr>
        <a:gradFill>
          <a:gsLst>
            <a:gs pos="0">
              <a:schemeClr val="dk2"/>
            </a:gs>
            <a:gs pos="75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7"/>
          <p:cNvSpPr txBox="1"/>
          <p:nvPr>
            <p:ph type="title"/>
          </p:nvPr>
        </p:nvSpPr>
        <p:spPr>
          <a:xfrm>
            <a:off x="492416" y="4047145"/>
            <a:ext cx="7462548" cy="1322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7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7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7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7"/>
          <p:cNvSpPr txBox="1"/>
          <p:nvPr/>
        </p:nvSpPr>
        <p:spPr>
          <a:xfrm>
            <a:off x="8239555" y="4372551"/>
            <a:ext cx="8499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endParaRPr/>
          </a:p>
        </p:txBody>
      </p:sp>
      <p:sp>
        <p:nvSpPr>
          <p:cNvPr id="16" name="Google Shape;16;p27"/>
          <p:cNvSpPr txBox="1"/>
          <p:nvPr>
            <p:ph idx="1" type="body"/>
          </p:nvPr>
        </p:nvSpPr>
        <p:spPr>
          <a:xfrm>
            <a:off x="8239555" y="4582977"/>
            <a:ext cx="3460029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7"/>
          <p:cNvSpPr txBox="1"/>
          <p:nvPr>
            <p:ph idx="2" type="body"/>
          </p:nvPr>
        </p:nvSpPr>
        <p:spPr>
          <a:xfrm>
            <a:off x="8239555" y="5083026"/>
            <a:ext cx="3460029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7"/>
          <p:cNvSpPr txBox="1"/>
          <p:nvPr>
            <p:ph idx="3" type="body"/>
          </p:nvPr>
        </p:nvSpPr>
        <p:spPr>
          <a:xfrm>
            <a:off x="492416" y="5274144"/>
            <a:ext cx="7462548" cy="717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logo with a circle and a circle in the middle&#10;&#10;Description automatically generated" id="19" name="Google Shape;1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82114" cy="728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 (White)">
  <p:cSld name="Content A (White)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6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3" name="Google Shape;113;p36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6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36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36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36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ue and black logo&#10;&#10;Description automatically generated" id="118" name="Google Shape;11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7668" y="-4575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6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6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6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_Insert Image (White)">
  <p:cSld name="Content A_Insert Image (White)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7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37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7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37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37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37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37"/>
          <p:cNvSpPr/>
          <p:nvPr>
            <p:ph idx="5" type="pic"/>
          </p:nvPr>
        </p:nvSpPr>
        <p:spPr>
          <a:xfrm>
            <a:off x="7441217" y="1606241"/>
            <a:ext cx="4346832" cy="3381324"/>
          </a:xfrm>
          <a:prstGeom prst="rect">
            <a:avLst/>
          </a:prstGeom>
          <a:noFill/>
          <a:ln>
            <a:noFill/>
          </a:ln>
        </p:spPr>
      </p:sp>
      <p:pic>
        <p:nvPicPr>
          <p:cNvPr descr="A blue and black logo&#10;&#10;Description automatically generated" id="130" name="Google Shape;13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7668" y="-4575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7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7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7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_Insert Image_Logo Left (White)">
  <p:cSld name="Content A_Insert Image_Logo Left (White)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6" name="Google Shape;136;p38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8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38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38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38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ue and black logo&#10;&#10;Description automatically generated" id="141" name="Google Shape;14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071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8"/>
          <p:cNvSpPr/>
          <p:nvPr>
            <p:ph idx="5" type="pic"/>
          </p:nvPr>
        </p:nvSpPr>
        <p:spPr>
          <a:xfrm>
            <a:off x="7441217" y="1606241"/>
            <a:ext cx="4346832" cy="3381324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8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8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8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_w/o Subtitle (White)">
  <p:cSld name="Content A_w/o Subtitle (White)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9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8" name="Google Shape;148;p39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9"/>
          <p:cNvSpPr txBox="1"/>
          <p:nvPr>
            <p:ph idx="1" type="body"/>
          </p:nvPr>
        </p:nvSpPr>
        <p:spPr>
          <a:xfrm>
            <a:off x="511181" y="1425777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9"/>
          <p:cNvSpPr txBox="1"/>
          <p:nvPr>
            <p:ph idx="2" type="body"/>
          </p:nvPr>
        </p:nvSpPr>
        <p:spPr>
          <a:xfrm>
            <a:off x="511180" y="188909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3" type="body"/>
          </p:nvPr>
        </p:nvSpPr>
        <p:spPr>
          <a:xfrm>
            <a:off x="511180" y="2314704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ue and black logo&#10;&#10;Description automatically generated" id="152" name="Google Shape;15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7668" y="-4575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9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9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9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A_Simple (White)">
  <p:cSld name="1_Content A_Simple (White)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Google Shape;158;p40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0"/>
          <p:cNvSpPr txBox="1"/>
          <p:nvPr>
            <p:ph idx="1" type="body"/>
          </p:nvPr>
        </p:nvSpPr>
        <p:spPr>
          <a:xfrm>
            <a:off x="543214" y="1538668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ue and black logo&#10;&#10;Description automatically generated" id="160" name="Google Shape;16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7668" y="-4575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0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0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0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B (White)">
  <p:cSld name="Content B (White)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1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6" name="Google Shape;166;p41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3" type="body"/>
          </p:nvPr>
        </p:nvSpPr>
        <p:spPr>
          <a:xfrm>
            <a:off x="511181" y="2331530"/>
            <a:ext cx="9073494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41"/>
          <p:cNvSpPr txBox="1"/>
          <p:nvPr/>
        </p:nvSpPr>
        <p:spPr>
          <a:xfrm>
            <a:off x="2114660" y="4146072"/>
            <a:ext cx="1965027" cy="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774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Arial"/>
              <a:buNone/>
            </a:pPr>
            <a:r>
              <a:rPr b="1" lang="en-GB" sz="6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47%</a:t>
            </a:r>
            <a:endParaRPr b="1" sz="6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1"/>
          <p:cNvSpPr txBox="1"/>
          <p:nvPr/>
        </p:nvSpPr>
        <p:spPr>
          <a:xfrm>
            <a:off x="2114660" y="5258592"/>
            <a:ext cx="1965027" cy="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774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Arial"/>
              <a:buNone/>
            </a:pPr>
            <a:r>
              <a:rPr b="1" lang="en-GB" sz="6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32%</a:t>
            </a:r>
            <a:endParaRPr b="1" sz="6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1"/>
          <p:cNvSpPr txBox="1"/>
          <p:nvPr/>
        </p:nvSpPr>
        <p:spPr>
          <a:xfrm>
            <a:off x="3978087" y="3933210"/>
            <a:ext cx="2635464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lang="en-GB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 elit, eiusmod tempor incidunt ut labore magna aliqua.</a:t>
            </a:r>
            <a:endParaRPr/>
          </a:p>
        </p:txBody>
      </p:sp>
      <p:sp>
        <p:nvSpPr>
          <p:cNvPr id="173" name="Google Shape;173;p41"/>
          <p:cNvSpPr txBox="1"/>
          <p:nvPr/>
        </p:nvSpPr>
        <p:spPr>
          <a:xfrm>
            <a:off x="3978087" y="5064893"/>
            <a:ext cx="2400074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lang="en-GB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Ut enim ad minim veniam, quis nostrum exercitsunt id est ationem ullam corporis suscipit est laboriosam.</a:t>
            </a:r>
            <a:endParaRPr/>
          </a:p>
        </p:txBody>
      </p:sp>
      <p:sp>
        <p:nvSpPr>
          <p:cNvPr id="174" name="Google Shape;174;p41"/>
          <p:cNvSpPr txBox="1"/>
          <p:nvPr/>
        </p:nvSpPr>
        <p:spPr>
          <a:xfrm>
            <a:off x="6762415" y="4146072"/>
            <a:ext cx="1965027" cy="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774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Arial"/>
              <a:buNone/>
            </a:pPr>
            <a:r>
              <a:rPr b="1" lang="en-GB" sz="6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18%</a:t>
            </a:r>
            <a:endParaRPr b="1" sz="6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1"/>
          <p:cNvSpPr txBox="1"/>
          <p:nvPr/>
        </p:nvSpPr>
        <p:spPr>
          <a:xfrm>
            <a:off x="7193516" y="5258592"/>
            <a:ext cx="1533926" cy="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774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Arial"/>
              <a:buNone/>
            </a:pPr>
            <a:r>
              <a:rPr b="1" lang="en-GB" sz="6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  <a:endParaRPr b="1" sz="6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1"/>
          <p:cNvSpPr txBox="1"/>
          <p:nvPr/>
        </p:nvSpPr>
        <p:spPr>
          <a:xfrm>
            <a:off x="8625842" y="3933210"/>
            <a:ext cx="2400074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lang="en-GB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Quis aute iure reprehenderit in voluptate, in culpa qui officia deserunt anim id est enim ad minim veniam.</a:t>
            </a:r>
            <a:endParaRPr/>
          </a:p>
        </p:txBody>
      </p:sp>
      <p:sp>
        <p:nvSpPr>
          <p:cNvPr id="177" name="Google Shape;177;p41"/>
          <p:cNvSpPr txBox="1"/>
          <p:nvPr/>
        </p:nvSpPr>
        <p:spPr>
          <a:xfrm>
            <a:off x="8625842" y="5064893"/>
            <a:ext cx="2400074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lang="en-GB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Dolor sit amet, consectetur adipisci elit, sed eiusmod tempor incidunt ut labore et dolore magna consequatur.</a:t>
            </a:r>
            <a:endParaRPr/>
          </a:p>
        </p:txBody>
      </p:sp>
      <p:pic>
        <p:nvPicPr>
          <p:cNvPr descr="A blue and black logo&#10;&#10;Description automatically generated" id="178" name="Google Shape;17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7668" y="-4575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1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1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1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A">
  <p:cSld name="End Slide A">
    <p:bg>
      <p:bgPr>
        <a:gradFill>
          <a:gsLst>
            <a:gs pos="0">
              <a:schemeClr val="dk2"/>
            </a:gs>
            <a:gs pos="75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ogo with a circle and a circle in the middle&#10;&#10;Description automatically generated" id="183" name="Google Shape;18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05" y="2242582"/>
            <a:ext cx="4164376" cy="180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492416" y="4047145"/>
            <a:ext cx="7462548" cy="1322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GB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Partner for Telco Digital Transformation</a:t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2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2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2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">
  <p:cSld name="Cover B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/>
          <p:nvPr>
            <p:ph idx="2" type="pic"/>
          </p:nvPr>
        </p:nvSpPr>
        <p:spPr>
          <a:xfrm>
            <a:off x="0" y="7095"/>
            <a:ext cx="12191995" cy="6524626"/>
          </a:xfrm>
          <a:prstGeom prst="rect">
            <a:avLst/>
          </a:prstGeom>
          <a:noFill/>
          <a:ln>
            <a:noFill/>
          </a:ln>
        </p:spPr>
      </p:sp>
      <p:pic>
        <p:nvPicPr>
          <p:cNvPr descr="A logo with a circle and a circle in the middle&#10;&#10;Description automatically generated" id="22" name="Google Shape;2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8"/>
          <p:cNvSpPr txBox="1"/>
          <p:nvPr>
            <p:ph type="title"/>
          </p:nvPr>
        </p:nvSpPr>
        <p:spPr>
          <a:xfrm>
            <a:off x="492416" y="2566544"/>
            <a:ext cx="7462548" cy="1322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28"/>
          <p:cNvSpPr txBox="1"/>
          <p:nvPr>
            <p:ph idx="1" type="body"/>
          </p:nvPr>
        </p:nvSpPr>
        <p:spPr>
          <a:xfrm>
            <a:off x="492416" y="3793543"/>
            <a:ext cx="7462548" cy="717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28"/>
          <p:cNvSpPr txBox="1"/>
          <p:nvPr/>
        </p:nvSpPr>
        <p:spPr>
          <a:xfrm>
            <a:off x="525992" y="4796249"/>
            <a:ext cx="8499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</a:t>
            </a:r>
            <a:endParaRPr/>
          </a:p>
        </p:txBody>
      </p:sp>
      <p:sp>
        <p:nvSpPr>
          <p:cNvPr id="26" name="Google Shape;26;p28"/>
          <p:cNvSpPr txBox="1"/>
          <p:nvPr>
            <p:ph idx="3" type="body"/>
          </p:nvPr>
        </p:nvSpPr>
        <p:spPr>
          <a:xfrm>
            <a:off x="525992" y="5006675"/>
            <a:ext cx="7428972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28"/>
          <p:cNvSpPr txBox="1"/>
          <p:nvPr>
            <p:ph idx="4" type="body"/>
          </p:nvPr>
        </p:nvSpPr>
        <p:spPr>
          <a:xfrm>
            <a:off x="525992" y="5506724"/>
            <a:ext cx="3460029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28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8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8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bg>
      <p:bgPr>
        <a:gradFill>
          <a:gsLst>
            <a:gs pos="0">
              <a:schemeClr val="dk2"/>
            </a:gs>
            <a:gs pos="75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511186" y="1897862"/>
            <a:ext cx="5862972" cy="229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b="1" i="0" sz="3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logo with a circle and a circle in the middle&#10;&#10;Description automatically generated" id="33" name="Google Shape;3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9"/>
          <p:cNvSpPr txBox="1"/>
          <p:nvPr>
            <p:ph idx="1" type="body"/>
          </p:nvPr>
        </p:nvSpPr>
        <p:spPr>
          <a:xfrm>
            <a:off x="525992" y="1582452"/>
            <a:ext cx="5117724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29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9"/>
          <p:cNvSpPr/>
          <p:nvPr/>
        </p:nvSpPr>
        <p:spPr>
          <a:xfrm>
            <a:off x="-8663329" y="-801280"/>
            <a:ext cx="4750242" cy="1267595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9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9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 (Black)">
  <p:cSld name="Content A (Black)">
    <p:bg>
      <p:bgPr>
        <a:gradFill>
          <a:gsLst>
            <a:gs pos="0">
              <a:schemeClr val="dk2"/>
            </a:gs>
            <a:gs pos="50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30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0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30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30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30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logo with a circle and a circle in the middle&#10;&#10;Description automatically generated" id="47" name="Google Shape;4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7668" y="0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0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0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0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_Insert Image (Black)">
  <p:cSld name="Content A_Insert Image (Black)">
    <p:bg>
      <p:bgPr>
        <a:gradFill>
          <a:gsLst>
            <a:gs pos="0">
              <a:schemeClr val="dk2"/>
            </a:gs>
            <a:gs pos="50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1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31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1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31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31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31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31"/>
          <p:cNvSpPr/>
          <p:nvPr>
            <p:ph idx="5" type="pic"/>
          </p:nvPr>
        </p:nvSpPr>
        <p:spPr>
          <a:xfrm>
            <a:off x="7441217" y="1606241"/>
            <a:ext cx="4346832" cy="3381324"/>
          </a:xfrm>
          <a:prstGeom prst="rect">
            <a:avLst/>
          </a:prstGeom>
          <a:noFill/>
          <a:ln>
            <a:noFill/>
          </a:ln>
        </p:spPr>
      </p:sp>
      <p:pic>
        <p:nvPicPr>
          <p:cNvPr descr="A logo with a circle and a circle in the middle&#10;&#10;Description automatically generated" id="59" name="Google Shape;5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7668" y="0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1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1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1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_Insert Image_Logo Left (Black)">
  <p:cSld name="Content A_Insert Image_Logo Left (Black)">
    <p:bg>
      <p:bgPr>
        <a:gradFill>
          <a:gsLst>
            <a:gs pos="0">
              <a:schemeClr val="dk2"/>
            </a:gs>
            <a:gs pos="50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2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logo with a circle and a circle in the middle&#10;&#10;Description automatically generated" id="65" name="Google Shape;6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2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2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2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32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32"/>
          <p:cNvSpPr/>
          <p:nvPr>
            <p:ph idx="5" type="pic"/>
          </p:nvPr>
        </p:nvSpPr>
        <p:spPr>
          <a:xfrm>
            <a:off x="7441217" y="1606241"/>
            <a:ext cx="4346832" cy="3381324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2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2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2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_w/o Subtitle (Black)">
  <p:cSld name="Content A_w/o Subtitle (Black)">
    <p:bg>
      <p:bgPr>
        <a:gradFill>
          <a:gsLst>
            <a:gs pos="0">
              <a:schemeClr val="dk2"/>
            </a:gs>
            <a:gs pos="50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33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3"/>
          <p:cNvSpPr txBox="1"/>
          <p:nvPr>
            <p:ph idx="1" type="body"/>
          </p:nvPr>
        </p:nvSpPr>
        <p:spPr>
          <a:xfrm>
            <a:off x="511181" y="1425777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33"/>
          <p:cNvSpPr txBox="1"/>
          <p:nvPr>
            <p:ph idx="2" type="body"/>
          </p:nvPr>
        </p:nvSpPr>
        <p:spPr>
          <a:xfrm>
            <a:off x="511180" y="188909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33"/>
          <p:cNvSpPr txBox="1"/>
          <p:nvPr>
            <p:ph idx="3" type="body"/>
          </p:nvPr>
        </p:nvSpPr>
        <p:spPr>
          <a:xfrm>
            <a:off x="511180" y="2314704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logo with a circle and a circle in the middle&#10;&#10;Description automatically generated" id="81" name="Google Shape;8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7668" y="0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3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3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3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_Simple (Black)">
  <p:cSld name="Content A_Simple (Black)">
    <p:bg>
      <p:bgPr>
        <a:gradFill>
          <a:gsLst>
            <a:gs pos="0">
              <a:schemeClr val="dk2"/>
            </a:gs>
            <a:gs pos="50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34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4"/>
          <p:cNvSpPr txBox="1"/>
          <p:nvPr>
            <p:ph idx="1" type="body"/>
          </p:nvPr>
        </p:nvSpPr>
        <p:spPr>
          <a:xfrm>
            <a:off x="543214" y="1538668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logo with a circle and a circle in the middle&#10;&#10;Description automatically generated" id="89" name="Google Shape;8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7668" y="0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4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4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4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B (Black)">
  <p:cSld name="Content B (Black)">
    <p:bg>
      <p:bgPr>
        <a:gradFill>
          <a:gsLst>
            <a:gs pos="0">
              <a:schemeClr val="dk2"/>
            </a:gs>
            <a:gs pos="50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5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35"/>
          <p:cNvSpPr txBox="1"/>
          <p:nvPr/>
        </p:nvSpPr>
        <p:spPr>
          <a:xfrm>
            <a:off x="11298725" y="6586420"/>
            <a:ext cx="787352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5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4B60"/>
              </a:buClr>
              <a:buSzPts val="2200"/>
              <a:buFont typeface="Arial"/>
              <a:buNone/>
              <a:defRPr b="1" i="0" sz="2200" u="none" cap="none" strike="noStrike">
                <a:solidFill>
                  <a:srgbClr val="014B6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5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35"/>
          <p:cNvSpPr txBox="1"/>
          <p:nvPr>
            <p:ph idx="3" type="body"/>
          </p:nvPr>
        </p:nvSpPr>
        <p:spPr>
          <a:xfrm>
            <a:off x="511180" y="2331530"/>
            <a:ext cx="9139595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35"/>
          <p:cNvSpPr txBox="1"/>
          <p:nvPr/>
        </p:nvSpPr>
        <p:spPr>
          <a:xfrm>
            <a:off x="2114660" y="4146072"/>
            <a:ext cx="1965027" cy="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774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Arial"/>
              <a:buNone/>
            </a:pPr>
            <a:r>
              <a:rPr b="1" lang="en-GB" sz="6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47%</a:t>
            </a:r>
            <a:endParaRPr b="1" sz="6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5"/>
          <p:cNvSpPr txBox="1"/>
          <p:nvPr/>
        </p:nvSpPr>
        <p:spPr>
          <a:xfrm>
            <a:off x="2114660" y="5258592"/>
            <a:ext cx="1965027" cy="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774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Arial"/>
              <a:buNone/>
            </a:pPr>
            <a:r>
              <a:rPr b="1" lang="en-GB" sz="6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32%</a:t>
            </a:r>
            <a:endParaRPr b="1" sz="6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5"/>
          <p:cNvSpPr txBox="1"/>
          <p:nvPr/>
        </p:nvSpPr>
        <p:spPr>
          <a:xfrm>
            <a:off x="3978087" y="3933210"/>
            <a:ext cx="2635464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lang="en-GB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 elit, eiusmod tempor incidunt ut labore magna aliqua.</a:t>
            </a:r>
            <a:endParaRPr/>
          </a:p>
        </p:txBody>
      </p:sp>
      <p:sp>
        <p:nvSpPr>
          <p:cNvPr id="102" name="Google Shape;102;p35"/>
          <p:cNvSpPr txBox="1"/>
          <p:nvPr/>
        </p:nvSpPr>
        <p:spPr>
          <a:xfrm>
            <a:off x="3978087" y="5064893"/>
            <a:ext cx="2400074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lang="en-GB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Ut enim ad minim veniam, quis nostrum exercitsunt id est ationem ullam corporis suscipit est laboriosam.</a:t>
            </a:r>
            <a:endParaRPr/>
          </a:p>
        </p:txBody>
      </p:sp>
      <p:sp>
        <p:nvSpPr>
          <p:cNvPr id="103" name="Google Shape;103;p35"/>
          <p:cNvSpPr txBox="1"/>
          <p:nvPr/>
        </p:nvSpPr>
        <p:spPr>
          <a:xfrm>
            <a:off x="6762415" y="4146072"/>
            <a:ext cx="1965027" cy="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774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Arial"/>
              <a:buNone/>
            </a:pPr>
            <a:r>
              <a:rPr b="1" lang="en-GB" sz="6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18%</a:t>
            </a:r>
            <a:endParaRPr b="1" sz="6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/>
        </p:nvSpPr>
        <p:spPr>
          <a:xfrm>
            <a:off x="7193516" y="5258592"/>
            <a:ext cx="1533926" cy="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7741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Arial"/>
              <a:buNone/>
            </a:pPr>
            <a:r>
              <a:rPr b="1" lang="en-GB" sz="6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  <a:endParaRPr b="1" sz="6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5"/>
          <p:cNvSpPr txBox="1"/>
          <p:nvPr/>
        </p:nvSpPr>
        <p:spPr>
          <a:xfrm>
            <a:off x="8625842" y="3933210"/>
            <a:ext cx="2400074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lang="en-GB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Quis aute iure reprehenderit in voluptate, in culpa qui officia deserunt anim id est enim ad minim veniam.</a:t>
            </a:r>
            <a:endParaRPr/>
          </a:p>
        </p:txBody>
      </p:sp>
      <p:sp>
        <p:nvSpPr>
          <p:cNvPr id="106" name="Google Shape;106;p35"/>
          <p:cNvSpPr txBox="1"/>
          <p:nvPr/>
        </p:nvSpPr>
        <p:spPr>
          <a:xfrm>
            <a:off x="8625842" y="5064893"/>
            <a:ext cx="2400074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lang="en-GB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Dolor sit amet, consectetur adipisci elit, sed eiusmod tempor incidunt ut labore et dolore magna consequatur.</a:t>
            </a:r>
            <a:endParaRPr/>
          </a:p>
        </p:txBody>
      </p:sp>
      <p:pic>
        <p:nvPicPr>
          <p:cNvPr descr="A logo with a circle and a circle in the middle&#10;&#10;Description automatically generated" id="107" name="Google Shape;10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57668" y="0"/>
            <a:ext cx="1682114" cy="7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/>
          <p:nvPr/>
        </p:nvSpPr>
        <p:spPr>
          <a:xfrm>
            <a:off x="-3221" y="6531721"/>
            <a:ext cx="12195221" cy="3333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2"/>
              </a:gs>
            </a:gsLst>
            <a:lin ang="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5"/>
          <p:cNvSpPr txBox="1"/>
          <p:nvPr/>
        </p:nvSpPr>
        <p:spPr>
          <a:xfrm>
            <a:off x="4923740" y="6592168"/>
            <a:ext cx="89250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2024 Circles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5"/>
          <p:cNvSpPr txBox="1"/>
          <p:nvPr/>
        </p:nvSpPr>
        <p:spPr>
          <a:xfrm>
            <a:off x="5695757" y="6596361"/>
            <a:ext cx="36804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   SaaS-Powered Telco Transformation  </a:t>
            </a:r>
            <a:endParaRPr b="0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1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9">
          <p15:clr>
            <a:srgbClr val="FBAE40"/>
          </p15:clr>
        </p15:guide>
        <p15:guide id="4" pos="2570">
          <p15:clr>
            <a:srgbClr val="FBAE40"/>
          </p15:clr>
        </p15:guide>
        <p15:guide id="5" pos="5133">
          <p15:clr>
            <a:srgbClr val="FBAE40"/>
          </p15:clr>
        </p15:guide>
        <p15:guide id="6" pos="39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201">
          <p15:clr>
            <a:srgbClr val="F26B43"/>
          </p15:clr>
        </p15:guide>
        <p15:guide id="2" pos="7559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pos="12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"/>
          <p:cNvSpPr txBox="1"/>
          <p:nvPr>
            <p:ph type="title"/>
          </p:nvPr>
        </p:nvSpPr>
        <p:spPr>
          <a:xfrm>
            <a:off x="492416" y="4047145"/>
            <a:ext cx="7462548" cy="1322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GB" sz="4400"/>
              <a:t>Presentation title:</a:t>
            </a:r>
            <a:br>
              <a:rPr lang="en-GB" sz="4400"/>
            </a:br>
            <a:r>
              <a:rPr lang="en-GB" sz="4400"/>
              <a:t>Arial Bold 44 pt, white</a:t>
            </a:r>
            <a:endParaRPr sz="4400"/>
          </a:p>
        </p:txBody>
      </p:sp>
      <p:sp>
        <p:nvSpPr>
          <p:cNvPr id="193" name="Google Shape;193;p1"/>
          <p:cNvSpPr txBox="1"/>
          <p:nvPr>
            <p:ph idx="1" type="body"/>
          </p:nvPr>
        </p:nvSpPr>
        <p:spPr>
          <a:xfrm>
            <a:off x="8239555" y="4582977"/>
            <a:ext cx="3460029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GB"/>
              <a:t>Presenter’s Name and Title</a:t>
            </a:r>
            <a:endParaRPr/>
          </a:p>
        </p:txBody>
      </p:sp>
      <p:sp>
        <p:nvSpPr>
          <p:cNvPr id="194" name="Google Shape;194;p1"/>
          <p:cNvSpPr txBox="1"/>
          <p:nvPr>
            <p:ph idx="2" type="body"/>
          </p:nvPr>
        </p:nvSpPr>
        <p:spPr>
          <a:xfrm>
            <a:off x="8239555" y="5083026"/>
            <a:ext cx="3460029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GB"/>
              <a:t>Year, (Month, and Date)</a:t>
            </a:r>
            <a:endParaRPr/>
          </a:p>
        </p:txBody>
      </p:sp>
      <p:sp>
        <p:nvSpPr>
          <p:cNvPr id="195" name="Google Shape;195;p1"/>
          <p:cNvSpPr txBox="1"/>
          <p:nvPr>
            <p:ph idx="3" type="body"/>
          </p:nvPr>
        </p:nvSpPr>
        <p:spPr>
          <a:xfrm>
            <a:off x="492416" y="5426544"/>
            <a:ext cx="7462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GB" sz="3600">
                <a:solidFill>
                  <a:schemeClr val="accent1"/>
                </a:solidFill>
              </a:rPr>
              <a:t>[optional subhead]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7" name="Google Shape;277;p10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8" name="Google Shape;278;p10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9" name="Google Shape;279;p10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0" name="Google Shape;280;p10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Google Shape;289;p11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>
            <p:ph idx="5" type="pic"/>
          </p:nvPr>
        </p:nvSpPr>
        <p:spPr>
          <a:xfrm>
            <a:off x="7441217" y="1606241"/>
            <a:ext cx="4346832" cy="33813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6" name="Google Shape;296;p12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7" name="Google Shape;297;p12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8" name="Google Shape;298;p12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9" name="Google Shape;299;p12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0" name="Google Shape;300;p12"/>
          <p:cNvSpPr/>
          <p:nvPr>
            <p:ph idx="5" type="pic"/>
          </p:nvPr>
        </p:nvSpPr>
        <p:spPr>
          <a:xfrm>
            <a:off x="7441217" y="1606241"/>
            <a:ext cx="4346832" cy="33813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6" name="Google Shape;306;p13"/>
          <p:cNvSpPr txBox="1"/>
          <p:nvPr>
            <p:ph idx="1" type="body"/>
          </p:nvPr>
        </p:nvSpPr>
        <p:spPr>
          <a:xfrm>
            <a:off x="511181" y="1425777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7" name="Google Shape;307;p13"/>
          <p:cNvSpPr txBox="1"/>
          <p:nvPr>
            <p:ph idx="2" type="body"/>
          </p:nvPr>
        </p:nvSpPr>
        <p:spPr>
          <a:xfrm>
            <a:off x="511180" y="188909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8" name="Google Shape;308;p13"/>
          <p:cNvSpPr txBox="1"/>
          <p:nvPr>
            <p:ph idx="3" type="body"/>
          </p:nvPr>
        </p:nvSpPr>
        <p:spPr>
          <a:xfrm>
            <a:off x="511180" y="2314704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4" name="Google Shape;314;p14"/>
          <p:cNvSpPr txBox="1"/>
          <p:nvPr>
            <p:ph idx="1" type="body"/>
          </p:nvPr>
        </p:nvSpPr>
        <p:spPr>
          <a:xfrm>
            <a:off x="543214" y="1538668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0" name="Google Shape;320;p15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1" name="Google Shape;321;p15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2" name="Google Shape;322;p15"/>
          <p:cNvSpPr txBox="1"/>
          <p:nvPr>
            <p:ph idx="3" type="body"/>
          </p:nvPr>
        </p:nvSpPr>
        <p:spPr>
          <a:xfrm>
            <a:off x="511180" y="2331530"/>
            <a:ext cx="9139595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8" name="Google Shape;328;p16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9" name="Google Shape;329;p16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7989324" y="959831"/>
            <a:ext cx="2974500" cy="29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6"/>
          <p:cNvSpPr/>
          <p:nvPr/>
        </p:nvSpPr>
        <p:spPr>
          <a:xfrm>
            <a:off x="6861009" y="3493326"/>
            <a:ext cx="2044184" cy="2044184"/>
          </a:xfrm>
          <a:prstGeom prst="ellipse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6"/>
          <p:cNvSpPr/>
          <p:nvPr/>
        </p:nvSpPr>
        <p:spPr>
          <a:xfrm>
            <a:off x="10164968" y="3552887"/>
            <a:ext cx="1606618" cy="1606618"/>
          </a:xfrm>
          <a:prstGeom prst="ellipse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6"/>
          <p:cNvSpPr/>
          <p:nvPr/>
        </p:nvSpPr>
        <p:spPr>
          <a:xfrm>
            <a:off x="6541585" y="2134112"/>
            <a:ext cx="1352026" cy="1352026"/>
          </a:xfrm>
          <a:prstGeom prst="ellipse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6"/>
          <p:cNvSpPr txBox="1"/>
          <p:nvPr/>
        </p:nvSpPr>
        <p:spPr>
          <a:xfrm>
            <a:off x="8689534" y="2147951"/>
            <a:ext cx="1574007" cy="7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en-GB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4.2b</a:t>
            </a:r>
            <a:endParaRPr b="1"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7202824" y="4170212"/>
            <a:ext cx="1360553" cy="7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255C"/>
              </a:buClr>
              <a:buSzPts val="2100"/>
              <a:buFont typeface="Arial"/>
              <a:buNone/>
            </a:pPr>
            <a:r>
              <a:rPr b="0" lang="en-GB" sz="2100">
                <a:solidFill>
                  <a:srgbClr val="0C255C"/>
                </a:solidFill>
                <a:latin typeface="Arial"/>
                <a:ea typeface="Arial"/>
                <a:cs typeface="Arial"/>
                <a:sym typeface="Arial"/>
              </a:rPr>
              <a:t>3.7b</a:t>
            </a:r>
            <a:endParaRPr b="0" sz="2100">
              <a:solidFill>
                <a:srgbClr val="0C25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6"/>
          <p:cNvSpPr txBox="1"/>
          <p:nvPr/>
        </p:nvSpPr>
        <p:spPr>
          <a:xfrm>
            <a:off x="10285993" y="4029533"/>
            <a:ext cx="1360553" cy="7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255C"/>
              </a:buClr>
              <a:buSzPts val="2100"/>
              <a:buFont typeface="Arial"/>
              <a:buNone/>
            </a:pPr>
            <a:r>
              <a:rPr b="0" lang="en-GB" sz="2100">
                <a:solidFill>
                  <a:srgbClr val="0C255C"/>
                </a:solidFill>
                <a:latin typeface="Arial"/>
                <a:ea typeface="Arial"/>
                <a:cs typeface="Arial"/>
                <a:sym typeface="Arial"/>
              </a:rPr>
              <a:t>2.8b</a:t>
            </a:r>
            <a:endParaRPr b="0" sz="2100">
              <a:solidFill>
                <a:srgbClr val="0C25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6"/>
          <p:cNvSpPr txBox="1"/>
          <p:nvPr/>
        </p:nvSpPr>
        <p:spPr>
          <a:xfrm>
            <a:off x="6671972" y="2464500"/>
            <a:ext cx="1091252" cy="7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255C"/>
              </a:buClr>
              <a:buSzPts val="2100"/>
              <a:buFont typeface="Arial"/>
              <a:buNone/>
            </a:pPr>
            <a:r>
              <a:rPr b="0" lang="en-GB" sz="2100">
                <a:solidFill>
                  <a:srgbClr val="0C255C"/>
                </a:solidFill>
                <a:latin typeface="Arial"/>
                <a:ea typeface="Arial"/>
                <a:cs typeface="Arial"/>
                <a:sym typeface="Arial"/>
              </a:rPr>
              <a:t>2.1b</a:t>
            </a:r>
            <a:endParaRPr b="0" sz="2100">
              <a:solidFill>
                <a:srgbClr val="0C25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6"/>
          <p:cNvSpPr txBox="1"/>
          <p:nvPr/>
        </p:nvSpPr>
        <p:spPr>
          <a:xfrm>
            <a:off x="8930579" y="4070563"/>
            <a:ext cx="971474" cy="7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255C"/>
              </a:buClr>
              <a:buSzPts val="2100"/>
              <a:buFont typeface="Arial"/>
              <a:buNone/>
            </a:pPr>
            <a:r>
              <a:rPr b="0" lang="en-GB" sz="2100">
                <a:solidFill>
                  <a:srgbClr val="0C255C"/>
                </a:solidFill>
                <a:latin typeface="Arial"/>
                <a:ea typeface="Arial"/>
                <a:cs typeface="Arial"/>
                <a:sym typeface="Arial"/>
              </a:rPr>
              <a:t>0.6b</a:t>
            </a:r>
            <a:endParaRPr b="0" sz="2100">
              <a:solidFill>
                <a:srgbClr val="0C25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6"/>
          <p:cNvSpPr txBox="1"/>
          <p:nvPr/>
        </p:nvSpPr>
        <p:spPr>
          <a:xfrm>
            <a:off x="10360943" y="5257551"/>
            <a:ext cx="1433695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Caption:</a:t>
            </a:r>
            <a:br>
              <a:rPr b="0"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Arial 14 pt; to provide context for visuals </a:t>
            </a:r>
            <a:endParaRPr/>
          </a:p>
        </p:txBody>
      </p:sp>
      <p:sp>
        <p:nvSpPr>
          <p:cNvPr id="342" name="Google Shape;342;p16"/>
          <p:cNvSpPr/>
          <p:nvPr/>
        </p:nvSpPr>
        <p:spPr>
          <a:xfrm>
            <a:off x="9026218" y="4029533"/>
            <a:ext cx="771548" cy="771548"/>
          </a:xfrm>
          <a:prstGeom prst="ellipse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8" name="Google Shape;348;p17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9" name="Google Shape;349;p17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7" name="Google Shape;357;p18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8" name="Google Shape;358;p18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9" name="Google Shape;359;p18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0" name="Google Shape;360;p18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1" name="Google Shape;361;p18"/>
          <p:cNvSpPr/>
          <p:nvPr>
            <p:ph idx="5" type="pic"/>
          </p:nvPr>
        </p:nvSpPr>
        <p:spPr>
          <a:xfrm>
            <a:off x="7441217" y="1606241"/>
            <a:ext cx="4346832" cy="33813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7" name="Google Shape;367;p20"/>
          <p:cNvSpPr txBox="1"/>
          <p:nvPr>
            <p:ph idx="1" type="body"/>
          </p:nvPr>
        </p:nvSpPr>
        <p:spPr>
          <a:xfrm>
            <a:off x="511181" y="1425777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8" name="Google Shape;368;p20"/>
          <p:cNvSpPr txBox="1"/>
          <p:nvPr>
            <p:ph idx="2" type="body"/>
          </p:nvPr>
        </p:nvSpPr>
        <p:spPr>
          <a:xfrm>
            <a:off x="511180" y="188909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9" name="Google Shape;369;p20"/>
          <p:cNvSpPr txBox="1"/>
          <p:nvPr>
            <p:ph idx="3" type="body"/>
          </p:nvPr>
        </p:nvSpPr>
        <p:spPr>
          <a:xfrm>
            <a:off x="511180" y="2314704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hand holding a phone&#10;&#10;Description automatically generated" id="200" name="Google Shape;200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865" l="25554" r="0" t="2425"/>
          <a:stretch/>
        </p:blipFill>
        <p:spPr>
          <a:xfrm>
            <a:off x="2651760" y="0"/>
            <a:ext cx="9540240" cy="65379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"/>
          <p:cNvSpPr txBox="1"/>
          <p:nvPr>
            <p:ph type="title"/>
          </p:nvPr>
        </p:nvSpPr>
        <p:spPr>
          <a:xfrm>
            <a:off x="492416" y="2566544"/>
            <a:ext cx="7462548" cy="1322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2" name="Google Shape;202;p2"/>
          <p:cNvSpPr txBox="1"/>
          <p:nvPr>
            <p:ph idx="1" type="body"/>
          </p:nvPr>
        </p:nvSpPr>
        <p:spPr>
          <a:xfrm>
            <a:off x="492416" y="3793543"/>
            <a:ext cx="7462548" cy="717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03" name="Google Shape;203;p2"/>
          <p:cNvSpPr txBox="1"/>
          <p:nvPr>
            <p:ph idx="3" type="body"/>
          </p:nvPr>
        </p:nvSpPr>
        <p:spPr>
          <a:xfrm>
            <a:off x="525992" y="5006675"/>
            <a:ext cx="7428972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04" name="Google Shape;204;p2"/>
          <p:cNvSpPr txBox="1"/>
          <p:nvPr>
            <p:ph idx="4" type="body"/>
          </p:nvPr>
        </p:nvSpPr>
        <p:spPr>
          <a:xfrm>
            <a:off x="525992" y="5506724"/>
            <a:ext cx="3460029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5" name="Google Shape;375;p21"/>
          <p:cNvSpPr txBox="1"/>
          <p:nvPr>
            <p:ph idx="1" type="body"/>
          </p:nvPr>
        </p:nvSpPr>
        <p:spPr>
          <a:xfrm>
            <a:off x="543214" y="1538668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381" name="Google Shape;381;p22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2" name="Google Shape;382;p22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3" name="Google Shape;383;p22"/>
          <p:cNvSpPr txBox="1"/>
          <p:nvPr>
            <p:ph idx="3" type="body"/>
          </p:nvPr>
        </p:nvSpPr>
        <p:spPr>
          <a:xfrm>
            <a:off x="511181" y="2331530"/>
            <a:ext cx="9073494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and purple wireframe of a globe&#10;&#10;Description automatically generated" id="388" name="Google Shape;388;p23"/>
          <p:cNvPicPr preferRelativeResize="0"/>
          <p:nvPr/>
        </p:nvPicPr>
        <p:blipFill rotWithShape="1">
          <a:blip r:embed="rId3">
            <a:alphaModFix/>
          </a:blip>
          <a:srcRect b="0" l="26541" r="0" t="-1974"/>
          <a:stretch/>
        </p:blipFill>
        <p:spPr>
          <a:xfrm>
            <a:off x="3909391" y="26504"/>
            <a:ext cx="8282609" cy="646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and black globe&#10;&#10;Description automatically generated with medium confidence" id="393" name="Google Shape;3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357" y="33961"/>
            <a:ext cx="11542643" cy="649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hand holding a phone&#10;&#10;Description automatically generated" id="398" name="Google Shape;3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688" y="0"/>
            <a:ext cx="10497312" cy="652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/>
          <p:nvPr>
            <p:ph type="title"/>
          </p:nvPr>
        </p:nvSpPr>
        <p:spPr>
          <a:xfrm>
            <a:off x="492416" y="2566544"/>
            <a:ext cx="7462548" cy="1322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0" name="Google Shape;210;p3"/>
          <p:cNvSpPr txBox="1"/>
          <p:nvPr>
            <p:ph idx="1" type="body"/>
          </p:nvPr>
        </p:nvSpPr>
        <p:spPr>
          <a:xfrm>
            <a:off x="492416" y="3793543"/>
            <a:ext cx="7462548" cy="717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11" name="Google Shape;211;p3"/>
          <p:cNvSpPr txBox="1"/>
          <p:nvPr>
            <p:ph idx="3" type="body"/>
          </p:nvPr>
        </p:nvSpPr>
        <p:spPr>
          <a:xfrm>
            <a:off x="525992" y="5006675"/>
            <a:ext cx="7428972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2" name="Google Shape;212;p3"/>
          <p:cNvSpPr txBox="1"/>
          <p:nvPr>
            <p:ph idx="4" type="body"/>
          </p:nvPr>
        </p:nvSpPr>
        <p:spPr>
          <a:xfrm>
            <a:off x="525992" y="5506724"/>
            <a:ext cx="3460029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A hand holding a phone&#10;&#10;Description automatically generated" id="213" name="Google Shape;213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424" l="0" r="0" t="2425"/>
          <a:stretch/>
        </p:blipFill>
        <p:spPr>
          <a:xfrm>
            <a:off x="0" y="7095"/>
            <a:ext cx="12191995" cy="65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holding a phone&#10;&#10;Description automatically generated" id="218" name="Google Shape;218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438" l="0" r="0" t="2438"/>
          <a:stretch/>
        </p:blipFill>
        <p:spPr>
          <a:xfrm>
            <a:off x="0" y="7095"/>
            <a:ext cx="12191995" cy="65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"/>
          <p:cNvSpPr txBox="1"/>
          <p:nvPr>
            <p:ph type="title"/>
          </p:nvPr>
        </p:nvSpPr>
        <p:spPr>
          <a:xfrm>
            <a:off x="492416" y="2566544"/>
            <a:ext cx="7462548" cy="1322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492416" y="3793543"/>
            <a:ext cx="7462548" cy="717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21" name="Google Shape;221;p4"/>
          <p:cNvSpPr txBox="1"/>
          <p:nvPr>
            <p:ph idx="3" type="body"/>
          </p:nvPr>
        </p:nvSpPr>
        <p:spPr>
          <a:xfrm>
            <a:off x="525992" y="5006675"/>
            <a:ext cx="7428972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22" name="Google Shape;222;p4"/>
          <p:cNvSpPr txBox="1"/>
          <p:nvPr>
            <p:ph idx="4" type="body"/>
          </p:nvPr>
        </p:nvSpPr>
        <p:spPr>
          <a:xfrm>
            <a:off x="525992" y="5506724"/>
            <a:ext cx="3460029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"/>
          <p:cNvSpPr txBox="1"/>
          <p:nvPr>
            <p:ph type="title"/>
          </p:nvPr>
        </p:nvSpPr>
        <p:spPr>
          <a:xfrm>
            <a:off x="511186" y="1897862"/>
            <a:ext cx="5862972" cy="229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8" name="Google Shape;228;p5"/>
          <p:cNvSpPr txBox="1"/>
          <p:nvPr>
            <p:ph idx="1" type="body"/>
          </p:nvPr>
        </p:nvSpPr>
        <p:spPr>
          <a:xfrm>
            <a:off x="525992" y="1582452"/>
            <a:ext cx="5117724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A blue light lines on a black background&#10;&#10;Description automatically generated" id="229" name="Google Shape;229;p5"/>
          <p:cNvPicPr preferRelativeResize="0"/>
          <p:nvPr/>
        </p:nvPicPr>
        <p:blipFill rotWithShape="1">
          <a:blip r:embed="rId3">
            <a:alphaModFix/>
          </a:blip>
          <a:srcRect b="4667" l="9122" r="0" t="0"/>
          <a:stretch/>
        </p:blipFill>
        <p:spPr>
          <a:xfrm>
            <a:off x="1262038" y="-11429"/>
            <a:ext cx="10929965" cy="656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 txBox="1"/>
          <p:nvPr>
            <p:ph type="title"/>
          </p:nvPr>
        </p:nvSpPr>
        <p:spPr>
          <a:xfrm>
            <a:off x="511186" y="1897862"/>
            <a:ext cx="5862972" cy="229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5" name="Google Shape;235;p6"/>
          <p:cNvSpPr txBox="1"/>
          <p:nvPr>
            <p:ph idx="1" type="body"/>
          </p:nvPr>
        </p:nvSpPr>
        <p:spPr>
          <a:xfrm>
            <a:off x="525992" y="1582452"/>
            <a:ext cx="5117724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A person wearing sunglasses and a white shirt&#10;&#10;Description automatically generated" id="236" name="Google Shape;236;p6"/>
          <p:cNvPicPr preferRelativeResize="0"/>
          <p:nvPr/>
        </p:nvPicPr>
        <p:blipFill rotWithShape="1">
          <a:blip r:embed="rId3">
            <a:alphaModFix/>
          </a:blip>
          <a:srcRect b="0" l="9431" r="0" t="0"/>
          <a:stretch/>
        </p:blipFill>
        <p:spPr>
          <a:xfrm>
            <a:off x="1803934" y="0"/>
            <a:ext cx="10388066" cy="6534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 txBox="1"/>
          <p:nvPr>
            <p:ph type="title"/>
          </p:nvPr>
        </p:nvSpPr>
        <p:spPr>
          <a:xfrm>
            <a:off x="511186" y="1897862"/>
            <a:ext cx="5862972" cy="229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2" name="Google Shape;242;p7"/>
          <p:cNvSpPr txBox="1"/>
          <p:nvPr>
            <p:ph idx="1" type="body"/>
          </p:nvPr>
        </p:nvSpPr>
        <p:spPr>
          <a:xfrm>
            <a:off x="525992" y="1582452"/>
            <a:ext cx="5117724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A person smiling while holding a phone&#10;&#10;Description automatically generated" id="243" name="Google Shape;243;p7"/>
          <p:cNvPicPr preferRelativeResize="0"/>
          <p:nvPr/>
        </p:nvPicPr>
        <p:blipFill rotWithShape="1">
          <a:blip r:embed="rId3">
            <a:alphaModFix/>
          </a:blip>
          <a:srcRect b="0" l="7907" r="0" t="0"/>
          <a:stretch/>
        </p:blipFill>
        <p:spPr>
          <a:xfrm>
            <a:off x="1709530" y="0"/>
            <a:ext cx="10482470" cy="6534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 txBox="1"/>
          <p:nvPr>
            <p:ph type="title"/>
          </p:nvPr>
        </p:nvSpPr>
        <p:spPr>
          <a:xfrm>
            <a:off x="511186" y="1897862"/>
            <a:ext cx="5862972" cy="229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9" name="Google Shape;249;p8"/>
          <p:cNvSpPr txBox="1"/>
          <p:nvPr>
            <p:ph idx="1" type="body"/>
          </p:nvPr>
        </p:nvSpPr>
        <p:spPr>
          <a:xfrm>
            <a:off x="525992" y="1582452"/>
            <a:ext cx="5117724" cy="516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A person smiling while holding a phone&#10;&#10;Description automatically generated" id="250" name="Google Shape;250;p8"/>
          <p:cNvPicPr preferRelativeResize="0"/>
          <p:nvPr/>
        </p:nvPicPr>
        <p:blipFill rotWithShape="1">
          <a:blip r:embed="rId3">
            <a:alphaModFix/>
          </a:blip>
          <a:srcRect b="6229" l="15719" r="-1" t="0"/>
          <a:stretch/>
        </p:blipFill>
        <p:spPr>
          <a:xfrm>
            <a:off x="2304288" y="0"/>
            <a:ext cx="9887712" cy="6532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/>
          <p:nvPr>
            <p:ph type="title"/>
          </p:nvPr>
        </p:nvSpPr>
        <p:spPr>
          <a:xfrm>
            <a:off x="543214" y="675573"/>
            <a:ext cx="5327911" cy="538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GB"/>
              <a:t>Title: Arial Bold 28 pt, Emerald </a:t>
            </a:r>
            <a:endParaRPr/>
          </a:p>
        </p:txBody>
      </p:sp>
      <p:sp>
        <p:nvSpPr>
          <p:cNvPr id="256" name="Google Shape;256;p9"/>
          <p:cNvSpPr txBox="1"/>
          <p:nvPr>
            <p:ph idx="1" type="body"/>
          </p:nvPr>
        </p:nvSpPr>
        <p:spPr>
          <a:xfrm>
            <a:off x="546297" y="1259269"/>
            <a:ext cx="5324828" cy="346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r>
              <a:rPr lang="en-GB"/>
              <a:t>Optional subtitle: Arial Bold 22 pt</a:t>
            </a:r>
            <a:endParaRPr/>
          </a:p>
        </p:txBody>
      </p:sp>
      <p:sp>
        <p:nvSpPr>
          <p:cNvPr id="257" name="Google Shape;257;p9"/>
          <p:cNvSpPr txBox="1"/>
          <p:nvPr>
            <p:ph idx="2" type="body"/>
          </p:nvPr>
        </p:nvSpPr>
        <p:spPr>
          <a:xfrm>
            <a:off x="511181" y="1916872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/>
              <a:t>Subhead: Arial Bold 18 pt</a:t>
            </a:r>
            <a:endParaRPr/>
          </a:p>
        </p:txBody>
      </p:sp>
      <p:sp>
        <p:nvSpPr>
          <p:cNvPr id="258" name="Google Shape;258;p9"/>
          <p:cNvSpPr txBox="1"/>
          <p:nvPr>
            <p:ph idx="3" type="body"/>
          </p:nvPr>
        </p:nvSpPr>
        <p:spPr>
          <a:xfrm>
            <a:off x="511181" y="2331530"/>
            <a:ext cx="6430889" cy="3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/>
              <a:t>Body text formatted with/out bullets in Arial 18 pt</a:t>
            </a:r>
            <a:endParaRPr/>
          </a:p>
        </p:txBody>
      </p:sp>
      <p:sp>
        <p:nvSpPr>
          <p:cNvPr id="259" name="Google Shape;259;p9"/>
          <p:cNvSpPr txBox="1"/>
          <p:nvPr>
            <p:ph idx="4" type="body"/>
          </p:nvPr>
        </p:nvSpPr>
        <p:spPr>
          <a:xfrm>
            <a:off x="511181" y="2766736"/>
            <a:ext cx="6430889" cy="3285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GB"/>
              <a:t>First bullet indent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GB"/>
              <a:t>Second bullet indent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GB"/>
              <a:t>Third bullet indent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GB"/>
              <a:t>Fourth bullet indent</a:t>
            </a:r>
            <a:endParaRPr/>
          </a:p>
          <a:p>
            <a:pPr indent="-228600" lvl="4" marL="2057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GB"/>
              <a:t>Fifth bullet indent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0" name="Google Shape;260;p9"/>
          <p:cNvSpPr/>
          <p:nvPr/>
        </p:nvSpPr>
        <p:spPr>
          <a:xfrm>
            <a:off x="7989324" y="959831"/>
            <a:ext cx="2974428" cy="29744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6861009" y="3493326"/>
            <a:ext cx="2044184" cy="2044184"/>
          </a:xfrm>
          <a:prstGeom prst="ellipse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9026218" y="4029533"/>
            <a:ext cx="771548" cy="771548"/>
          </a:xfrm>
          <a:prstGeom prst="ellipse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10164968" y="3552887"/>
            <a:ext cx="1606618" cy="1606618"/>
          </a:xfrm>
          <a:prstGeom prst="ellipse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6541585" y="2134112"/>
            <a:ext cx="1352026" cy="1352026"/>
          </a:xfrm>
          <a:prstGeom prst="ellipse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8689534" y="2147951"/>
            <a:ext cx="1574007" cy="7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en-GB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4.2b</a:t>
            </a:r>
            <a:endParaRPr b="1"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7202824" y="4170212"/>
            <a:ext cx="1360553" cy="7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255C"/>
              </a:buClr>
              <a:buSzPts val="2100"/>
              <a:buFont typeface="Arial"/>
              <a:buNone/>
            </a:pPr>
            <a:r>
              <a:rPr b="0" lang="en-GB" sz="2100">
                <a:solidFill>
                  <a:srgbClr val="0C255C"/>
                </a:solidFill>
                <a:latin typeface="Arial"/>
                <a:ea typeface="Arial"/>
                <a:cs typeface="Arial"/>
                <a:sym typeface="Arial"/>
              </a:rPr>
              <a:t>3.7b</a:t>
            </a:r>
            <a:endParaRPr b="0" sz="2100">
              <a:solidFill>
                <a:srgbClr val="0C25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10285993" y="4029533"/>
            <a:ext cx="1360553" cy="7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255C"/>
              </a:buClr>
              <a:buSzPts val="2100"/>
              <a:buFont typeface="Arial"/>
              <a:buNone/>
            </a:pPr>
            <a:r>
              <a:rPr b="0" lang="en-GB" sz="2100">
                <a:solidFill>
                  <a:srgbClr val="0C255C"/>
                </a:solidFill>
                <a:latin typeface="Arial"/>
                <a:ea typeface="Arial"/>
                <a:cs typeface="Arial"/>
                <a:sym typeface="Arial"/>
              </a:rPr>
              <a:t>2.8b</a:t>
            </a:r>
            <a:endParaRPr b="0" sz="2100">
              <a:solidFill>
                <a:srgbClr val="0C25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 txBox="1"/>
          <p:nvPr/>
        </p:nvSpPr>
        <p:spPr>
          <a:xfrm>
            <a:off x="6671972" y="2464500"/>
            <a:ext cx="1091252" cy="7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255C"/>
              </a:buClr>
              <a:buSzPts val="2100"/>
              <a:buFont typeface="Arial"/>
              <a:buNone/>
            </a:pPr>
            <a:r>
              <a:rPr b="0" lang="en-GB" sz="2100">
                <a:solidFill>
                  <a:srgbClr val="0C255C"/>
                </a:solidFill>
                <a:latin typeface="Arial"/>
                <a:ea typeface="Arial"/>
                <a:cs typeface="Arial"/>
                <a:sym typeface="Arial"/>
              </a:rPr>
              <a:t>2.1b</a:t>
            </a:r>
            <a:endParaRPr b="0" sz="2100">
              <a:solidFill>
                <a:srgbClr val="0C25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"/>
          <p:cNvSpPr txBox="1"/>
          <p:nvPr/>
        </p:nvSpPr>
        <p:spPr>
          <a:xfrm>
            <a:off x="8930579" y="4070563"/>
            <a:ext cx="971474" cy="7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255C"/>
              </a:buClr>
              <a:buSzPts val="2100"/>
              <a:buFont typeface="Arial"/>
              <a:buNone/>
            </a:pPr>
            <a:r>
              <a:rPr b="0" lang="en-GB" sz="2100">
                <a:solidFill>
                  <a:srgbClr val="0C255C"/>
                </a:solidFill>
                <a:latin typeface="Arial"/>
                <a:ea typeface="Arial"/>
                <a:cs typeface="Arial"/>
                <a:sym typeface="Arial"/>
              </a:rPr>
              <a:t>0.6b</a:t>
            </a:r>
            <a:endParaRPr b="0" sz="2100">
              <a:solidFill>
                <a:srgbClr val="0C25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9"/>
          <p:cNvSpPr txBox="1"/>
          <p:nvPr/>
        </p:nvSpPr>
        <p:spPr>
          <a:xfrm>
            <a:off x="8454445" y="2471458"/>
            <a:ext cx="2044184" cy="71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lang="en-GB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 of concern</a:t>
            </a:r>
            <a:endParaRPr b="0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"/>
          <p:cNvSpPr txBox="1"/>
          <p:nvPr/>
        </p:nvSpPr>
        <p:spPr>
          <a:xfrm>
            <a:off x="10360943" y="5257551"/>
            <a:ext cx="1433695" cy="10502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Caption:</a:t>
            </a:r>
            <a:br>
              <a:rPr b="0"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Arial 14 pt; to provide context for visuals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lo_covers">
  <a:themeElements>
    <a:clrScheme name="Circles palette 1">
      <a:dk1>
        <a:srgbClr val="000000"/>
      </a:dk1>
      <a:lt1>
        <a:srgbClr val="FFFFFF"/>
      </a:lt1>
      <a:dk2>
        <a:srgbClr val="1A4BB8"/>
      </a:dk2>
      <a:lt2>
        <a:srgbClr val="4D83DB"/>
      </a:lt2>
      <a:accent1>
        <a:srgbClr val="00F2A1"/>
      </a:accent1>
      <a:accent2>
        <a:srgbClr val="8027FF"/>
      </a:accent2>
      <a:accent3>
        <a:srgbClr val="787878"/>
      </a:accent3>
      <a:accent4>
        <a:srgbClr val="B3B3B3"/>
      </a:accent4>
      <a:accent5>
        <a:srgbClr val="D2D2D2"/>
      </a:accent5>
      <a:accent6>
        <a:srgbClr val="EBEBEB"/>
      </a:accent6>
      <a:hlink>
        <a:srgbClr val="6B1FD8"/>
      </a:hlink>
      <a:folHlink>
        <a:srgbClr val="28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2023-11-11T09:02:06Z</dcterms:created>
  <dc:creator>bamboonzle@outlook.com</dc:creator>
</cp:coreProperties>
</file>